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92A7"/>
    <a:srgbClr val="006986"/>
    <a:srgbClr val="00658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52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Magic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glass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piece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card is placed on top of a glass of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Holding the card in place, the glass is turned over.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With no hands, the water stays in the glass!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23365" y="1986088"/>
            <a:ext cx="8339173" cy="4507141"/>
            <a:chOff x="323365" y="1986088"/>
            <a:chExt cx="8339173" cy="4507141"/>
          </a:xfrm>
        </p:grpSpPr>
        <p:grpSp>
          <p:nvGrpSpPr>
            <p:cNvPr id="32" name="Group 31"/>
            <p:cNvGrpSpPr/>
            <p:nvPr/>
          </p:nvGrpSpPr>
          <p:grpSpPr>
            <a:xfrm>
              <a:off x="323365" y="3254729"/>
              <a:ext cx="8339173" cy="3238500"/>
              <a:chOff x="323365" y="3254729"/>
              <a:chExt cx="8339173" cy="3238500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537024" y="3254729"/>
                <a:ext cx="8125514" cy="3238500"/>
                <a:chOff x="537023" y="2496221"/>
                <a:chExt cx="8125514" cy="3238500"/>
              </a:xfrm>
            </p:grpSpPr>
            <p:sp>
              <p:nvSpPr>
                <p:cNvPr id="28" name="Rectangle 27"/>
                <p:cNvSpPr/>
                <p:nvPr/>
              </p:nvSpPr>
              <p:spPr>
                <a:xfrm>
                  <a:off x="537023" y="3768761"/>
                  <a:ext cx="8125514" cy="1965960"/>
                </a:xfrm>
                <a:prstGeom prst="rect">
                  <a:avLst/>
                </a:prstGeom>
                <a:blipFill>
                  <a:blip r:embed="rId4"/>
                  <a:tile tx="0" ty="0" sx="100000" sy="100000" flip="none" algn="tl"/>
                </a:blipFill>
                <a:ln>
                  <a:solidFill>
                    <a:schemeClr val="accent2">
                      <a:lumMod val="75000"/>
                    </a:schemeClr>
                  </a:solidFill>
                </a:ln>
                <a:scene3d>
                  <a:camera prst="orthographicFront">
                    <a:rot lat="17196000" lon="18174000" rev="3342000"/>
                  </a:camera>
                  <a:lightRig rig="threePt" dir="t"/>
                </a:scene3d>
                <a:sp3d extrusionH="1587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3" name="Group 22"/>
                <p:cNvGrpSpPr/>
                <p:nvPr/>
              </p:nvGrpSpPr>
              <p:grpSpPr>
                <a:xfrm>
                  <a:off x="1718995" y="2496221"/>
                  <a:ext cx="1656000" cy="2255520"/>
                  <a:chOff x="1315575" y="1921880"/>
                  <a:chExt cx="1656000" cy="2255520"/>
                </a:xfrm>
              </p:grpSpPr>
              <p:sp>
                <p:nvSpPr>
                  <p:cNvPr id="22" name="Round Same Side Corner Rectangle 21"/>
                  <p:cNvSpPr/>
                  <p:nvPr/>
                </p:nvSpPr>
                <p:spPr>
                  <a:xfrm rot="10800000">
                    <a:off x="1315575" y="3097400"/>
                    <a:ext cx="1656000" cy="1080000"/>
                  </a:xfrm>
                  <a:prstGeom prst="round2SameRect">
                    <a:avLst>
                      <a:gd name="adj1" fmla="val 20046"/>
                      <a:gd name="adj2" fmla="val 0"/>
                    </a:avLst>
                  </a:prstGeom>
                  <a:solidFill>
                    <a:srgbClr val="4592A7">
                      <a:alpha val="73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" name="Round Same Side Corner Rectangle 26"/>
                  <p:cNvSpPr/>
                  <p:nvPr/>
                </p:nvSpPr>
                <p:spPr>
                  <a:xfrm rot="10800000">
                    <a:off x="1315575" y="1921880"/>
                    <a:ext cx="1656000" cy="2255520"/>
                  </a:xfrm>
                  <a:prstGeom prst="round2SameRect">
                    <a:avLst>
                      <a:gd name="adj1" fmla="val 14363"/>
                      <a:gd name="adj2" fmla="val 0"/>
                    </a:avLst>
                  </a:prstGeom>
                  <a:gradFill flip="none" rotWithShape="1">
                    <a:gsLst>
                      <a:gs pos="98246">
                        <a:schemeClr val="bg1">
                          <a:alpha val="19000"/>
                        </a:schemeClr>
                      </a:gs>
                      <a:gs pos="0">
                        <a:schemeClr val="bg1">
                          <a:alpha val="6000"/>
                        </a:schemeClr>
                      </a:gs>
                      <a:gs pos="21000">
                        <a:schemeClr val="bg1">
                          <a:lumMod val="95000"/>
                          <a:alpha val="92000"/>
                        </a:schemeClr>
                      </a:gs>
                      <a:gs pos="30000">
                        <a:schemeClr val="bg1">
                          <a:lumMod val="85000"/>
                          <a:alpha val="94000"/>
                        </a:schemeClr>
                      </a:gs>
                      <a:gs pos="40000">
                        <a:schemeClr val="bg1">
                          <a:lumMod val="95000"/>
                          <a:alpha val="86000"/>
                        </a:schemeClr>
                      </a:gs>
                    </a:gsLst>
                    <a:lin ang="0" scaled="1"/>
                    <a:tileRect/>
                  </a:gra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33" name="Rectangle 32"/>
              <p:cNvSpPr/>
              <p:nvPr/>
            </p:nvSpPr>
            <p:spPr>
              <a:xfrm>
                <a:off x="323365" y="3392053"/>
                <a:ext cx="2412840" cy="218496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  <a:scene3d>
                <a:camera prst="orthographicFront">
                  <a:rot lat="21438192" lon="6183636" rev="10104497"/>
                </a:camera>
                <a:lightRig rig="threePt" dir="t"/>
              </a:scene3d>
              <a:sp3d extrusionH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363834" y="1986088"/>
              <a:ext cx="2412840" cy="3340723"/>
              <a:chOff x="5363834" y="1986088"/>
              <a:chExt cx="2412840" cy="3340723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5363834" y="1986088"/>
                <a:ext cx="2412840" cy="3340723"/>
                <a:chOff x="5191633" y="1008319"/>
                <a:chExt cx="2412840" cy="3340723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5191633" y="2164080"/>
                  <a:ext cx="2412840" cy="218496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  <a:scene3d>
                  <a:camera prst="orthographicFront">
                    <a:rot lat="17210852" lon="18176930" rev="3339465"/>
                  </a:camera>
                  <a:lightRig rig="threePt" dir="t"/>
                </a:scene3d>
                <a:sp3d extrusionH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1" name="Group 20"/>
                <p:cNvGrpSpPr/>
                <p:nvPr/>
              </p:nvGrpSpPr>
              <p:grpSpPr>
                <a:xfrm>
                  <a:off x="5570053" y="1008319"/>
                  <a:ext cx="1656002" cy="2255520"/>
                  <a:chOff x="3500111" y="2002020"/>
                  <a:chExt cx="1653541" cy="2255520"/>
                </a:xfrm>
              </p:grpSpPr>
              <p:sp>
                <p:nvSpPr>
                  <p:cNvPr id="9" name="Rectangle 8"/>
                  <p:cNvSpPr/>
                  <p:nvPr/>
                </p:nvSpPr>
                <p:spPr>
                  <a:xfrm>
                    <a:off x="3500112" y="3177540"/>
                    <a:ext cx="1653540" cy="1080000"/>
                  </a:xfrm>
                  <a:prstGeom prst="rect">
                    <a:avLst/>
                  </a:prstGeom>
                  <a:solidFill>
                    <a:srgbClr val="006986">
                      <a:alpha val="73000"/>
                    </a:srgbClr>
                  </a:solid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" name="Round Same Side Corner Rectangle 7"/>
                  <p:cNvSpPr/>
                  <p:nvPr/>
                </p:nvSpPr>
                <p:spPr>
                  <a:xfrm>
                    <a:off x="3500111" y="2002020"/>
                    <a:ext cx="1653540" cy="2255520"/>
                  </a:xfrm>
                  <a:prstGeom prst="round2SameRect">
                    <a:avLst>
                      <a:gd name="adj1" fmla="val 14363"/>
                      <a:gd name="adj2" fmla="val 0"/>
                    </a:avLst>
                  </a:prstGeom>
                  <a:gradFill flip="none" rotWithShape="1">
                    <a:gsLst>
                      <a:gs pos="98246">
                        <a:schemeClr val="bg1">
                          <a:alpha val="35000"/>
                        </a:schemeClr>
                      </a:gs>
                      <a:gs pos="0">
                        <a:schemeClr val="bg1">
                          <a:alpha val="6000"/>
                        </a:schemeClr>
                      </a:gs>
                      <a:gs pos="49000">
                        <a:schemeClr val="bg1">
                          <a:lumMod val="95000"/>
                          <a:alpha val="81000"/>
                        </a:schemeClr>
                      </a:gs>
                      <a:gs pos="66000">
                        <a:schemeClr val="bg1">
                          <a:lumMod val="85000"/>
                          <a:alpha val="94000"/>
                        </a:schemeClr>
                      </a:gs>
                      <a:gs pos="80000">
                        <a:schemeClr val="bg1">
                          <a:lumMod val="95000"/>
                          <a:alpha val="86000"/>
                        </a:schemeClr>
                      </a:gs>
                    </a:gsLst>
                    <a:lin ang="0" scaled="1"/>
                    <a:tileRect/>
                  </a:gra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34" name="TextBox 33"/>
              <p:cNvSpPr txBox="1"/>
              <p:nvPr/>
            </p:nvSpPr>
            <p:spPr>
              <a:xfrm>
                <a:off x="5861304" y="4623348"/>
                <a:ext cx="15369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No hands!!!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Magic glass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6"/>
            <a:ext cx="8492463" cy="1135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 smtClean="0"/>
              <a:t>Why do you think the water stays in the glass?</a:t>
            </a:r>
          </a:p>
          <a:p>
            <a:pPr lvl="0">
              <a:defRPr/>
            </a:pPr>
            <a:r>
              <a:rPr lang="en-US" dirty="0" smtClean="0"/>
              <a:t>What do you think about these statements?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Air particles keep bashing into the bottom of the card.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a lot of pressure from the air on the bottom of the card.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air gap sucks the water back into th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 glass.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62" y="2042349"/>
            <a:ext cx="5571707" cy="17265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1531" y="845688"/>
            <a:ext cx="1962410" cy="210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00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102</TotalTime>
  <Words>127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2019-11-05T13:54:22Z</dcterms:created>
  <dcterms:modified xsi:type="dcterms:W3CDTF">2019-11-05T15:36:32Z</dcterms:modified>
</cp:coreProperties>
</file>